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248" autoAdjust="0"/>
    <p:restoredTop sz="75437" autoAdjust="0"/>
  </p:normalViewPr>
  <p:slideViewPr>
    <p:cSldViewPr snapToGrid="0" snapToObjects="1">
      <p:cViewPr varScale="1">
        <p:scale>
          <a:sx n="82" d="100"/>
          <a:sy n="82" d="100"/>
        </p:scale>
        <p:origin x="2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7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2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6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7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5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5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46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4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93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58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AEDF4-187E-2A41-8D81-BFE91DFAB62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41A5B-9206-8146-A3CB-B33B72AE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8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09275"/>
            <a:ext cx="7772400" cy="1470025"/>
          </a:xfrm>
        </p:spPr>
        <p:txBody>
          <a:bodyPr>
            <a:noAutofit/>
          </a:bodyPr>
          <a:lstStyle/>
          <a:p>
            <a:r>
              <a:rPr lang="es-ES_tradnl" sz="5400" dirty="0"/>
              <a:t>Ejercicio Inicial Clase 0</a:t>
            </a:r>
            <a:br>
              <a:rPr lang="es-ES_tradnl" sz="5400" dirty="0"/>
            </a:br>
            <a:br>
              <a:rPr lang="es-ES_tradnl" sz="5400" dirty="0"/>
            </a:br>
            <a:r>
              <a:rPr lang="es-ES_tradnl" sz="4000" dirty="0" err="1"/>
              <a:t>Bioinformatica</a:t>
            </a:r>
            <a:br>
              <a:rPr lang="es-ES_tradnl" sz="4000" dirty="0"/>
            </a:br>
            <a:r>
              <a:rPr lang="es-ES_tradnl" sz="4000" dirty="0"/>
              <a:t>Febrero-Junio 2020</a:t>
            </a:r>
          </a:p>
        </p:txBody>
      </p:sp>
    </p:spTree>
    <p:extLst>
      <p:ext uri="{BB962C8B-B14F-4D97-AF65-F5344CB8AC3E}">
        <p14:creationId xmlns:p14="http://schemas.microsoft.com/office/powerpoint/2010/main" val="346708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Es</a:t>
            </a:r>
            <a:r>
              <a:rPr lang="en-US" dirty="0"/>
              <a:t> el Coronavirus similar al H1N1 de México?</a:t>
            </a:r>
          </a:p>
        </p:txBody>
      </p:sp>
    </p:spTree>
    <p:extLst>
      <p:ext uri="{BB962C8B-B14F-4D97-AF65-F5344CB8AC3E}">
        <p14:creationId xmlns:p14="http://schemas.microsoft.com/office/powerpoint/2010/main" val="73914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29" y="1363685"/>
            <a:ext cx="6306989" cy="4521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H1N1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0" y="956738"/>
            <a:ext cx="8229600" cy="4525963"/>
          </a:xfrm>
        </p:spPr>
        <p:txBody>
          <a:bodyPr/>
          <a:lstStyle/>
          <a:p>
            <a:r>
              <a:rPr lang="en-US" dirty="0" err="1"/>
              <a:t>Secuencia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298407" y="5290928"/>
            <a:ext cx="956667" cy="32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11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H1N1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738"/>
            <a:ext cx="9144000" cy="3544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978" y="4684198"/>
            <a:ext cx="9144000" cy="214081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7026551" y="4981638"/>
            <a:ext cx="214425" cy="3793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29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H1N1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330"/>
            <a:ext cx="9144000" cy="57926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995804" y="2111423"/>
            <a:ext cx="692759" cy="2474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858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 </a:t>
            </a:r>
            <a:r>
              <a:rPr lang="en-US" dirty="0" err="1"/>
              <a:t>vs</a:t>
            </a:r>
            <a:r>
              <a:rPr lang="en-US" dirty="0"/>
              <a:t> H1N1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8161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152355" y="2160909"/>
            <a:ext cx="428851" cy="4123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989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 </a:t>
            </a:r>
            <a:r>
              <a:rPr lang="en-US" dirty="0" err="1"/>
              <a:t>vs</a:t>
            </a:r>
            <a:r>
              <a:rPr lang="en-US" dirty="0"/>
              <a:t> H1N1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738"/>
            <a:ext cx="9144000" cy="57461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253563" y="6251791"/>
            <a:ext cx="791724" cy="19794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 </a:t>
            </a:r>
            <a:r>
              <a:rPr lang="en-US" dirty="0" err="1"/>
              <a:t>vs</a:t>
            </a:r>
            <a:r>
              <a:rPr lang="en-US" dirty="0"/>
              <a:t> H1N1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738"/>
            <a:ext cx="9144000" cy="17424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364827" y="1880486"/>
            <a:ext cx="296897" cy="3958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4" y="2699150"/>
            <a:ext cx="6397618" cy="41588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210230" y="3760972"/>
            <a:ext cx="841206" cy="39589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47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684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 </a:t>
            </a:r>
            <a:r>
              <a:rPr lang="en-US" dirty="0" err="1"/>
              <a:t>vs</a:t>
            </a:r>
            <a:r>
              <a:rPr lang="en-US" dirty="0"/>
              <a:t> SARS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83566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684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 </a:t>
            </a:r>
            <a:r>
              <a:rPr lang="en-US" dirty="0" err="1"/>
              <a:t>vs</a:t>
            </a:r>
            <a:r>
              <a:rPr lang="en-US" dirty="0"/>
              <a:t> SARS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5" y="2451491"/>
            <a:ext cx="7577046" cy="4406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629" y="775426"/>
            <a:ext cx="4838371" cy="225424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21551" y="3579521"/>
            <a:ext cx="494828" cy="2804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38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err="1"/>
              <a:t>Actividad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Buscar</a:t>
            </a:r>
            <a:r>
              <a:rPr lang="en-US" dirty="0"/>
              <a:t> genes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pudieran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con el Coronavirus.</a:t>
            </a:r>
          </a:p>
          <a:p>
            <a:r>
              <a:rPr lang="en-US" dirty="0" err="1"/>
              <a:t>Reportar</a:t>
            </a:r>
            <a:r>
              <a:rPr lang="en-US" dirty="0"/>
              <a:t> similitudes al </a:t>
            </a:r>
            <a:r>
              <a:rPr lang="en-US" dirty="0" err="1"/>
              <a:t>comparar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con la del Coronavirus.</a:t>
            </a:r>
          </a:p>
          <a:p>
            <a:r>
              <a:rPr lang="en-US" dirty="0"/>
              <a:t>Dar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interpretación</a:t>
            </a:r>
            <a:r>
              <a:rPr lang="en-US" dirty="0"/>
              <a:t>.</a:t>
            </a:r>
          </a:p>
          <a:p>
            <a:r>
              <a:rPr lang="en-US" dirty="0" err="1"/>
              <a:t>Subir</a:t>
            </a:r>
            <a:r>
              <a:rPr lang="en-US" dirty="0"/>
              <a:t> </a:t>
            </a:r>
            <a:r>
              <a:rPr lang="en-US"/>
              <a:t>a blackboard.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0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investigar</a:t>
            </a:r>
            <a:r>
              <a:rPr lang="en-US" dirty="0"/>
              <a:t> del Coronavirus?</a:t>
            </a:r>
          </a:p>
        </p:txBody>
      </p:sp>
    </p:spTree>
    <p:extLst>
      <p:ext uri="{BB962C8B-B14F-4D97-AF65-F5344CB8AC3E}">
        <p14:creationId xmlns:p14="http://schemas.microsoft.com/office/powerpoint/2010/main" val="3665060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59199-D03B-4864-8521-DF49A6DB879B}"/>
              </a:ext>
            </a:extLst>
          </p:cNvPr>
          <p:cNvSpPr txBox="1"/>
          <p:nvPr/>
        </p:nvSpPr>
        <p:spPr>
          <a:xfrm>
            <a:off x="1" y="480646"/>
            <a:ext cx="91440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</a:rPr>
              <a:t>https://www.cdc.gov/coronavirus/types.html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Common human coronaviruses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JX504050: NL63 (alpha coronavirus)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KX344031: OC43 (beta coronavirus)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KF686346: HKU1 (beta coronavirus)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Other human coronaviruses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NC_019843: MERS-</a:t>
            </a:r>
            <a:r>
              <a:rPr lang="en-GB" sz="1100" dirty="0" err="1">
                <a:latin typeface="Consolas" panose="020B0609020204030204" pitchFamily="49" charset="0"/>
              </a:rPr>
              <a:t>CoV</a:t>
            </a:r>
            <a:r>
              <a:rPr lang="en-GB" sz="1100" dirty="0">
                <a:latin typeface="Consolas" panose="020B0609020204030204" pitchFamily="49" charset="0"/>
              </a:rPr>
              <a:t> (the beta coronavirus that causes Middle East Respiratory Syndrome, or MERS)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NC_004718: SARS-</a:t>
            </a:r>
            <a:r>
              <a:rPr lang="en-GB" sz="1100" dirty="0" err="1">
                <a:latin typeface="Consolas" panose="020B0609020204030204" pitchFamily="49" charset="0"/>
              </a:rPr>
              <a:t>CoV</a:t>
            </a:r>
            <a:r>
              <a:rPr lang="en-GB" sz="1100" dirty="0">
                <a:latin typeface="Consolas" panose="020B0609020204030204" pitchFamily="49" charset="0"/>
              </a:rPr>
              <a:t> (the beta coronavirus that causes severe acute respiratory syndrome, or SARS)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		NC_045512: SARS-CoV-2 (the novel coronavirus that causes coronavirus disease 2019, </a:t>
            </a:r>
            <a:r>
              <a:rPr lang="en-GB" sz="1100">
                <a:latin typeface="Consolas" panose="020B0609020204030204" pitchFamily="49" charset="0"/>
              </a:rPr>
              <a:t>or COVID-19)</a:t>
            </a:r>
            <a:endParaRPr lang="en-GB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10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Secuencia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4465"/>
            <a:ext cx="9144000" cy="307477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93793" y="4750701"/>
            <a:ext cx="956667" cy="32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00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542"/>
            <a:ext cx="9144000" cy="490250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424655" y="1303144"/>
            <a:ext cx="1154597" cy="2393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79252" y="1006225"/>
            <a:ext cx="89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Blast</a:t>
            </a:r>
          </a:p>
        </p:txBody>
      </p:sp>
    </p:spTree>
    <p:extLst>
      <p:ext uri="{BB962C8B-B14F-4D97-AF65-F5344CB8AC3E}">
        <p14:creationId xmlns:p14="http://schemas.microsoft.com/office/powerpoint/2010/main" val="389701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84695"/>
          <a:stretch/>
        </p:blipFill>
        <p:spPr>
          <a:xfrm>
            <a:off x="0" y="1542542"/>
            <a:ext cx="9144000" cy="7503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622586" y="1303144"/>
            <a:ext cx="956667" cy="6103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3811"/>
            <a:ext cx="7425307" cy="3826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65" y="4797198"/>
            <a:ext cx="4028835" cy="206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3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Coronavirus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65"/>
            <a:ext cx="9144000" cy="50453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686321" y="1396565"/>
            <a:ext cx="659770" cy="29691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866" y="2325863"/>
            <a:ext cx="2777134" cy="19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69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169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BLAST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0290"/>
            <a:ext cx="36068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074"/>
            <a:ext cx="9144000" cy="388805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292701" y="3810458"/>
            <a:ext cx="742241" cy="4783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4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0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BLAST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287"/>
            <a:ext cx="9144000" cy="3612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6994"/>
            <a:ext cx="9144000" cy="286100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154598" y="5410521"/>
            <a:ext cx="395862" cy="3629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79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0"/>
            <a:ext cx="8229600" cy="797569"/>
          </a:xfrm>
        </p:spPr>
        <p:txBody>
          <a:bodyPr/>
          <a:lstStyle/>
          <a:p>
            <a:pPr algn="just"/>
            <a:r>
              <a:rPr lang="en-US" dirty="0"/>
              <a:t>BLAST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9144000" cy="45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7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195</Words>
  <Application>Microsoft Office PowerPoint</Application>
  <PresentationFormat>On-screen Show (4:3)</PresentationFormat>
  <Paragraphs>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Consolas</vt:lpstr>
      <vt:lpstr>Office Theme</vt:lpstr>
      <vt:lpstr>Ejercicio Inicial Clase 0  Bioinformatica Febrero-Junio 2020</vt:lpstr>
      <vt:lpstr>¿Qué podemos investigar del Coronavirus?</vt:lpstr>
      <vt:lpstr>Coronavirus</vt:lpstr>
      <vt:lpstr>Coronavirus</vt:lpstr>
      <vt:lpstr>Coronavirus</vt:lpstr>
      <vt:lpstr>Coronavirus</vt:lpstr>
      <vt:lpstr>BLAST</vt:lpstr>
      <vt:lpstr>BLAST</vt:lpstr>
      <vt:lpstr>BLAST</vt:lpstr>
      <vt:lpstr>¿Es el Coronavirus similar al H1N1 de México?</vt:lpstr>
      <vt:lpstr>H1N1</vt:lpstr>
      <vt:lpstr>H1N1</vt:lpstr>
      <vt:lpstr>H1N1</vt:lpstr>
      <vt:lpstr>Coronavirus vs H1N1</vt:lpstr>
      <vt:lpstr>Coronavirus vs H1N1</vt:lpstr>
      <vt:lpstr>Coronavirus vs H1N1</vt:lpstr>
      <vt:lpstr>Coronavirus vs SARS</vt:lpstr>
      <vt:lpstr>Coronavirus vs SARS</vt:lpstr>
      <vt:lpstr>Actividad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Ejercicio Inicial Clase 0  Bioinformatica Febrero-Junio 2020</dc:title>
  <dc:creator>Juan Emmanuel Martinez Ledesma</dc:creator>
  <cp:lastModifiedBy>KiraSensei 13</cp:lastModifiedBy>
  <cp:revision>12</cp:revision>
  <dcterms:created xsi:type="dcterms:W3CDTF">2020-02-14T17:39:05Z</dcterms:created>
  <dcterms:modified xsi:type="dcterms:W3CDTF">2020-02-20T15:17:13Z</dcterms:modified>
</cp:coreProperties>
</file>